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86" r:id="rId3"/>
    <p:sldId id="257" r:id="rId4"/>
    <p:sldId id="283" r:id="rId5"/>
    <p:sldId id="285" r:id="rId6"/>
    <p:sldId id="281" r:id="rId7"/>
    <p:sldId id="282" r:id="rId8"/>
    <p:sldId id="258" r:id="rId9"/>
    <p:sldId id="287" r:id="rId10"/>
    <p:sldId id="259" r:id="rId11"/>
    <p:sldId id="278" r:id="rId12"/>
    <p:sldId id="277" r:id="rId13"/>
    <p:sldId id="279" r:id="rId14"/>
    <p:sldId id="273" r:id="rId15"/>
    <p:sldId id="288" r:id="rId16"/>
  </p:sldIdLst>
  <p:sldSz cx="9144000" cy="6858000" type="screen4x3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60"/>
  </p:normalViewPr>
  <p:slideViewPr>
    <p:cSldViewPr>
      <p:cViewPr varScale="1">
        <p:scale>
          <a:sx n="96" d="100"/>
          <a:sy n="96" d="100"/>
        </p:scale>
        <p:origin x="106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AC767-A706-4CB6-A757-0CBCB703AF7D}" type="datetimeFigureOut">
              <a:rPr lang="is-IS" smtClean="0"/>
              <a:t>27.9.2017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71757-6DD8-41DD-A23C-83007C02EA7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30812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71757-6DD8-41DD-A23C-83007C02EA7D}" type="slidenum">
              <a:rPr lang="is-IS" smtClean="0"/>
              <a:t>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01370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71757-6DD8-41DD-A23C-83007C02EA7D}" type="slidenum">
              <a:rPr lang="is-IS" smtClean="0"/>
              <a:t>10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18824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0AD29-2CDA-49D9-81C6-6EBDD632D480}" type="slidenum">
              <a:rPr lang="is-IS" smtClean="0"/>
              <a:t>11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089770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0AD29-2CDA-49D9-81C6-6EBDD632D480}" type="slidenum">
              <a:rPr lang="is-IS" smtClean="0"/>
              <a:t>12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274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0AD29-2CDA-49D9-81C6-6EBDD632D480}" type="slidenum">
              <a:rPr lang="is-IS" smtClean="0"/>
              <a:t>13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56736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71757-6DD8-41DD-A23C-83007C02EA7D}" type="slidenum">
              <a:rPr lang="is-IS" smtClean="0"/>
              <a:t>14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34182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6DA7313-69C0-4D6A-85B9-03843814401C}" type="datetimeFigureOut">
              <a:rPr lang="is-IS" smtClean="0"/>
              <a:t>27.9.2017</a:t>
            </a:fld>
            <a:endParaRPr lang="is-I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8357753-2731-457A-8A0B-C3002DBB118F}" type="slidenum">
              <a:rPr lang="is-IS" smtClean="0"/>
              <a:t>‹#›</a:t>
            </a:fld>
            <a:endParaRPr lang="is-I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A7313-69C0-4D6A-85B9-03843814401C}" type="datetimeFigureOut">
              <a:rPr lang="is-IS" smtClean="0"/>
              <a:t>27.9.2017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57753-2731-457A-8A0B-C3002DBB118F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A7313-69C0-4D6A-85B9-03843814401C}" type="datetimeFigureOut">
              <a:rPr lang="is-IS" smtClean="0"/>
              <a:t>27.9.2017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57753-2731-457A-8A0B-C3002DBB118F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A7313-69C0-4D6A-85B9-03843814401C}" type="datetimeFigureOut">
              <a:rPr lang="is-IS" smtClean="0"/>
              <a:t>27.9.2017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57753-2731-457A-8A0B-C3002DBB118F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A7313-69C0-4D6A-85B9-03843814401C}" type="datetimeFigureOut">
              <a:rPr lang="is-IS" smtClean="0"/>
              <a:t>27.9.2017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57753-2731-457A-8A0B-C3002DBB118F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A7313-69C0-4D6A-85B9-03843814401C}" type="datetimeFigureOut">
              <a:rPr lang="is-IS" smtClean="0"/>
              <a:t>27.9.2017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57753-2731-457A-8A0B-C3002DBB118F}" type="slidenum">
              <a:rPr lang="is-IS" smtClean="0"/>
              <a:t>‹#›</a:t>
            </a:fld>
            <a:endParaRPr lang="is-I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A7313-69C0-4D6A-85B9-03843814401C}" type="datetimeFigureOut">
              <a:rPr lang="is-IS" smtClean="0"/>
              <a:t>27.9.2017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57753-2731-457A-8A0B-C3002DBB118F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A7313-69C0-4D6A-85B9-03843814401C}" type="datetimeFigureOut">
              <a:rPr lang="is-IS" smtClean="0"/>
              <a:t>27.9.2017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57753-2731-457A-8A0B-C3002DBB118F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A7313-69C0-4D6A-85B9-03843814401C}" type="datetimeFigureOut">
              <a:rPr lang="is-IS" smtClean="0"/>
              <a:t>27.9.2017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57753-2731-457A-8A0B-C3002DBB118F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A7313-69C0-4D6A-85B9-03843814401C}" type="datetimeFigureOut">
              <a:rPr lang="is-IS" smtClean="0"/>
              <a:t>27.9.2017</a:t>
            </a:fld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57753-2731-457A-8A0B-C3002DBB118F}" type="slidenum">
              <a:rPr lang="is-IS" smtClean="0"/>
              <a:t>‹#›</a:t>
            </a:fld>
            <a:endParaRPr lang="is-I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A7313-69C0-4D6A-85B9-03843814401C}" type="datetimeFigureOut">
              <a:rPr lang="is-IS" smtClean="0"/>
              <a:t>27.9.2017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57753-2731-457A-8A0B-C3002DBB118F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6DA7313-69C0-4D6A-85B9-03843814401C}" type="datetimeFigureOut">
              <a:rPr lang="is-IS" smtClean="0"/>
              <a:t>27.9.2017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8357753-2731-457A-8A0B-C3002DBB118F}" type="slidenum">
              <a:rPr lang="is-IS" smtClean="0"/>
              <a:t>‹#›</a:t>
            </a:fld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Tæki til hjálpar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Elfa Dögg S. Leifsdóttir</a:t>
            </a:r>
          </a:p>
          <a:p>
            <a:r>
              <a:rPr lang="is-IS" dirty="0" smtClean="0"/>
              <a:t>Foreldri, sálfræðingur hjá Rauða krossinum, göngugarpur</a:t>
            </a:r>
          </a:p>
        </p:txBody>
      </p:sp>
    </p:spTree>
    <p:extLst>
      <p:ext uri="{BB962C8B-B14F-4D97-AF65-F5344CB8AC3E}">
        <p14:creationId xmlns:p14="http://schemas.microsoft.com/office/powerpoint/2010/main" val="114186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Stuðningur og þjónusta</a:t>
            </a:r>
            <a:br>
              <a:rPr lang="is-IS" dirty="0"/>
            </a:br>
            <a:r>
              <a:rPr lang="is-IS" dirty="0"/>
              <a:t>Hitta fólk þar sem það er statt, hjálpa fólki að finna út hvað </a:t>
            </a:r>
            <a:r>
              <a:rPr lang="is-IS" dirty="0" smtClean="0"/>
              <a:t>fjölskyldan/einstaklingur inn þarf </a:t>
            </a:r>
            <a:r>
              <a:rPr lang="is-IS" dirty="0"/>
              <a:t>og hvernig er hægt að mæta því.</a:t>
            </a:r>
          </a:p>
          <a:p>
            <a:r>
              <a:rPr lang="is-IS" dirty="0"/>
              <a:t>Mismunandi tímabíl, ólíkar þarfir</a:t>
            </a:r>
          </a:p>
          <a:p>
            <a:pPr lvl="1"/>
            <a:r>
              <a:rPr lang="is-IS" dirty="0"/>
              <a:t>Þegar lokast dyr – leita að </a:t>
            </a:r>
            <a:r>
              <a:rPr lang="is-IS" dirty="0" smtClean="0"/>
              <a:t>lásasmið!</a:t>
            </a:r>
          </a:p>
          <a:p>
            <a:pPr lvl="1"/>
            <a:r>
              <a:rPr lang="is-IS" dirty="0" smtClean="0"/>
              <a:t>Aðrir foreldrar – CP félagið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98999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Dagur Steinn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196752"/>
            <a:ext cx="8229600" cy="5544616"/>
          </a:xfrm>
        </p:spPr>
        <p:txBody>
          <a:bodyPr>
            <a:normAutofit/>
          </a:bodyPr>
          <a:lstStyle/>
          <a:p>
            <a:endParaRPr lang="is-IS" dirty="0" smtClean="0"/>
          </a:p>
          <a:p>
            <a:endParaRPr lang="is-IS" dirty="0"/>
          </a:p>
          <a:p>
            <a:endParaRPr lang="is-IS" dirty="0" smtClean="0"/>
          </a:p>
          <a:p>
            <a:endParaRPr lang="is-IS" dirty="0" smtClean="0"/>
          </a:p>
          <a:p>
            <a:endParaRPr lang="is-IS" dirty="0"/>
          </a:p>
          <a:p>
            <a:endParaRPr lang="is-IS" dirty="0" smtClean="0"/>
          </a:p>
          <a:p>
            <a:r>
              <a:rPr lang="is-IS" sz="2600" dirty="0" smtClean="0"/>
              <a:t>Styrkleikar</a:t>
            </a:r>
          </a:p>
          <a:p>
            <a:pPr lvl="1"/>
            <a:r>
              <a:rPr lang="is-IS" sz="2600" dirty="0" smtClean="0"/>
              <a:t>Ekki spyrja um hvað hann </a:t>
            </a:r>
            <a:r>
              <a:rPr lang="is-IS" sz="2600" b="1" dirty="0" smtClean="0"/>
              <a:t>getur ekki</a:t>
            </a:r>
            <a:r>
              <a:rPr lang="is-IS" sz="2600" dirty="0" smtClean="0"/>
              <a:t>, heldur spyrðu frekar um hvað hann </a:t>
            </a:r>
            <a:r>
              <a:rPr lang="is-IS" sz="2600" b="1" dirty="0" smtClean="0"/>
              <a:t>GETUR og hvað þarf hann til að gera það!</a:t>
            </a:r>
          </a:p>
          <a:p>
            <a:pPr lvl="1"/>
            <a:r>
              <a:rPr lang="is-IS" sz="2600" dirty="0" smtClean="0"/>
              <a:t>Fötlun á ekki að hamla þér </a:t>
            </a:r>
          </a:p>
          <a:p>
            <a:pPr lvl="1"/>
            <a:r>
              <a:rPr lang="is-IS" sz="2600" dirty="0" smtClean="0"/>
              <a:t>Persónuleiki – áhugamál</a:t>
            </a:r>
            <a:endParaRPr lang="is-IS" sz="2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995332"/>
            <a:ext cx="3803915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68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is-IS" dirty="0" smtClean="0"/>
          </a:p>
          <a:p>
            <a:r>
              <a:rPr lang="is-IS" dirty="0" smtClean="0"/>
              <a:t>Dagur sem sjálfstæður einstaklingur</a:t>
            </a:r>
          </a:p>
          <a:p>
            <a:pPr lvl="1"/>
            <a:r>
              <a:rPr lang="is-IS" dirty="0" smtClean="0"/>
              <a:t>Hvað viltu/þarftu? (Ekki hvað vill mamma þín?) Hjálp til sjálfshjálpar</a:t>
            </a:r>
          </a:p>
          <a:p>
            <a:pPr lvl="1"/>
            <a:r>
              <a:rPr lang="is-IS" dirty="0" smtClean="0"/>
              <a:t>Sjálfstæði, menntaskóli, frístund eftir skóla</a:t>
            </a:r>
          </a:p>
          <a:p>
            <a:pPr lvl="1"/>
            <a:r>
              <a:rPr lang="is-IS" dirty="0" smtClean="0"/>
              <a:t>Félagsstarf, vinir, tómstundir, áhugamál</a:t>
            </a:r>
          </a:p>
          <a:p>
            <a:pPr lvl="1"/>
            <a:r>
              <a:rPr lang="is-IS" dirty="0" smtClean="0"/>
              <a:t>Rækta kosti sína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989912"/>
            <a:ext cx="3394720" cy="253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47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692696"/>
            <a:ext cx="7024744" cy="1143000"/>
          </a:xfrm>
        </p:spPr>
        <p:txBody>
          <a:bodyPr/>
          <a:lstStyle/>
          <a:p>
            <a:r>
              <a:rPr lang="is-IS" dirty="0" smtClean="0">
                <a:effectLst/>
              </a:rPr>
              <a:t>Allir vegir færir- Viðhorfið</a:t>
            </a:r>
            <a:endParaRPr lang="is-I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48" y="1835696"/>
            <a:ext cx="2092327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204864"/>
            <a:ext cx="1800200" cy="229895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09" y="4216524"/>
            <a:ext cx="2276872" cy="22768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679" y="3645024"/>
            <a:ext cx="2903984" cy="2903984"/>
          </a:xfrm>
          <a:prstGeom prst="rect">
            <a:avLst/>
          </a:prstGeom>
        </p:spPr>
      </p:pic>
      <p:pic>
        <p:nvPicPr>
          <p:cNvPr id="1026" name="Picture 2" descr="Myndin gæti innihaldið: 2 manns, brosandi manneskjur, sitjandi fólk og innanhús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448" y="1772816"/>
            <a:ext cx="2016223" cy="201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23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Þegar öllu er á botninn hvolft...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Við sem samfélag eigum að geta sinnt þessum málaflokki betur</a:t>
            </a:r>
          </a:p>
          <a:p>
            <a:r>
              <a:rPr lang="is-IS" dirty="0" smtClean="0"/>
              <a:t>Lærum af nágrannaþjóðum okkar</a:t>
            </a:r>
          </a:p>
          <a:p>
            <a:r>
              <a:rPr lang="is-IS" dirty="0" smtClean="0"/>
              <a:t>Höldum áfram að gera það sem vel er gert og </a:t>
            </a:r>
            <a:r>
              <a:rPr lang="is-IS" b="1" dirty="0" smtClean="0"/>
              <a:t>HÆTTUM</a:t>
            </a:r>
            <a:r>
              <a:rPr lang="is-IS" dirty="0" smtClean="0"/>
              <a:t> hinu</a:t>
            </a:r>
          </a:p>
          <a:p>
            <a:r>
              <a:rPr lang="is-IS" dirty="0" smtClean="0"/>
              <a:t>Ný skilvirkari ferli – fækkum milliskrefum</a:t>
            </a:r>
            <a:r>
              <a:rPr lang="is-IS" dirty="0"/>
              <a:t/>
            </a:r>
            <a:br>
              <a:rPr lang="is-IS" dirty="0"/>
            </a:b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65072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Slaka....</a:t>
            </a:r>
            <a:endParaRPr lang="is-I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373" y="2179346"/>
            <a:ext cx="2762977" cy="3673765"/>
          </a:xfrm>
        </p:spPr>
      </p:pic>
    </p:spTree>
    <p:extLst>
      <p:ext uri="{BB962C8B-B14F-4D97-AF65-F5344CB8AC3E}">
        <p14:creationId xmlns:p14="http://schemas.microsoft.com/office/powerpoint/2010/main" val="81130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92696"/>
            <a:ext cx="4968552" cy="4968552"/>
          </a:xfrm>
        </p:spPr>
      </p:pic>
    </p:spTree>
    <p:extLst>
      <p:ext uri="{BB962C8B-B14F-4D97-AF65-F5344CB8AC3E}">
        <p14:creationId xmlns:p14="http://schemas.microsoft.com/office/powerpoint/2010/main" val="98772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Punktar mínir í dag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Hjálpartæki</a:t>
            </a:r>
          </a:p>
          <a:p>
            <a:pPr marL="68580" indent="0">
              <a:buNone/>
            </a:pPr>
            <a:endParaRPr lang="is-IS" dirty="0" smtClean="0"/>
          </a:p>
          <a:p>
            <a:r>
              <a:rPr lang="is-IS" dirty="0" smtClean="0"/>
              <a:t>Danmörk vs Ísland</a:t>
            </a:r>
          </a:p>
          <a:p>
            <a:pPr marL="68580" indent="0">
              <a:buNone/>
            </a:pPr>
            <a:endParaRPr lang="is-IS" dirty="0" smtClean="0"/>
          </a:p>
          <a:p>
            <a:r>
              <a:rPr lang="is-IS" dirty="0" smtClean="0"/>
              <a:t>Viðhorf - Þátttaka - Tækifæri – Lífsgæði</a:t>
            </a:r>
          </a:p>
          <a:p>
            <a:pPr lvl="1"/>
            <a:r>
              <a:rPr lang="is-IS" dirty="0" smtClean="0"/>
              <a:t>mannréttindi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82396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s-IS" dirty="0"/>
              <a:t>Hjálpartæki</a:t>
            </a:r>
            <a:br>
              <a:rPr lang="is-IS" dirty="0"/>
            </a:b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is-IS" dirty="0" smtClean="0"/>
              <a:t>Hvað </a:t>
            </a:r>
            <a:r>
              <a:rPr lang="is-IS" dirty="0"/>
              <a:t>hjálpar? </a:t>
            </a:r>
          </a:p>
          <a:p>
            <a:pPr lvl="1"/>
            <a:r>
              <a:rPr lang="is-IS" dirty="0"/>
              <a:t>Sérþekking á hjálpartækjamálum</a:t>
            </a:r>
          </a:p>
          <a:p>
            <a:pPr lvl="1"/>
            <a:r>
              <a:rPr lang="is-IS" dirty="0"/>
              <a:t>Hagnýtt – sérsniðið að þörfum vs. nýta það sem er til </a:t>
            </a:r>
          </a:p>
          <a:p>
            <a:pPr lvl="1"/>
            <a:r>
              <a:rPr lang="is-IS" dirty="0"/>
              <a:t>Þurfa hjálpartæki að vera smart? JÁ! </a:t>
            </a:r>
          </a:p>
          <a:p>
            <a:pPr lvl="1"/>
            <a:r>
              <a:rPr lang="is-IS" dirty="0"/>
              <a:t>Ferlið – margt gott en þungt í </a:t>
            </a:r>
            <a:r>
              <a:rPr lang="is-IS" dirty="0" smtClean="0"/>
              <a:t>vöfum</a:t>
            </a:r>
          </a:p>
          <a:p>
            <a:pPr lvl="1"/>
            <a:r>
              <a:rPr lang="is-IS" dirty="0" smtClean="0"/>
              <a:t>Viðgerðarþjónusta </a:t>
            </a:r>
            <a:r>
              <a:rPr lang="is-IS" dirty="0"/>
              <a:t>varðandi </a:t>
            </a:r>
            <a:r>
              <a:rPr lang="is-IS" dirty="0" smtClean="0"/>
              <a:t>hjálpartæki</a:t>
            </a:r>
          </a:p>
          <a:p>
            <a:pPr lvl="2"/>
            <a:r>
              <a:rPr lang="is-IS" dirty="0" smtClean="0"/>
              <a:t>Opnunartími....</a:t>
            </a:r>
            <a:endParaRPr lang="is-IS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23224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060848"/>
            <a:ext cx="3312368" cy="44164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024744" cy="1143000"/>
          </a:xfrm>
        </p:spPr>
        <p:txBody>
          <a:bodyPr/>
          <a:lstStyle/>
          <a:p>
            <a:pPr algn="ctr"/>
            <a:r>
              <a:rPr lang="is-IS" dirty="0" smtClean="0"/>
              <a:t>Fótbolti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97782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dirty="0" smtClean="0"/>
              <a:t>Danmörk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s-IS" dirty="0" smtClean="0"/>
              <a:t>Iðjuþjálfar tengdir hverju hverfi</a:t>
            </a:r>
          </a:p>
          <a:p>
            <a:pPr lvl="1"/>
            <a:r>
              <a:rPr lang="is-IS" dirty="0" smtClean="0"/>
              <a:t>Símtalið - okkar ofurkona!</a:t>
            </a:r>
          </a:p>
          <a:p>
            <a:pPr lvl="1"/>
            <a:r>
              <a:rPr lang="is-IS" dirty="0"/>
              <a:t>Á</a:t>
            </a:r>
            <a:r>
              <a:rPr lang="is-IS" dirty="0" smtClean="0"/>
              <a:t>kvörðunarvald </a:t>
            </a:r>
            <a:r>
              <a:rPr lang="is-IS" dirty="0"/>
              <a:t>um hvaða hjálpartæki þeir telja að viðkomandi </a:t>
            </a:r>
            <a:r>
              <a:rPr lang="is-IS" dirty="0" smtClean="0"/>
              <a:t>þurfi</a:t>
            </a:r>
          </a:p>
          <a:p>
            <a:pPr lvl="1"/>
            <a:r>
              <a:rPr lang="is-IS" dirty="0" smtClean="0"/>
              <a:t>Ferlið tók stuttan tíma – vá, er þetta hægt?</a:t>
            </a:r>
          </a:p>
          <a:p>
            <a:pPr lvl="1"/>
            <a:r>
              <a:rPr lang="is-IS" dirty="0" smtClean="0"/>
              <a:t>Skilvirkni – sparnaður í kostnaði?</a:t>
            </a:r>
          </a:p>
          <a:p>
            <a:pPr lvl="1"/>
            <a:r>
              <a:rPr lang="is-IS" dirty="0" smtClean="0"/>
              <a:t>Fagmennska – hjálpartæki samþykkt í DK sem hafði fengið synjun hér</a:t>
            </a:r>
          </a:p>
          <a:p>
            <a:pPr lvl="1"/>
            <a:r>
              <a:rPr lang="is-IS" dirty="0" smtClean="0"/>
              <a:t>Þjónusta og viðgerðir </a:t>
            </a:r>
          </a:p>
          <a:p>
            <a:pPr lvl="1"/>
            <a:r>
              <a:rPr lang="is-IS" dirty="0" smtClean="0"/>
              <a:t>Samfella í þjónustu – á einni hendi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70413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dirty="0" smtClean="0"/>
              <a:t>Ísland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323652"/>
            <a:ext cx="6993225" cy="4129684"/>
          </a:xfrm>
        </p:spPr>
        <p:txBody>
          <a:bodyPr>
            <a:normAutofit lnSpcReduction="10000"/>
          </a:bodyPr>
          <a:lstStyle/>
          <a:p>
            <a:r>
              <a:rPr lang="is-IS" dirty="0" smtClean="0"/>
              <a:t>Eigum frábært fagfólk </a:t>
            </a:r>
          </a:p>
          <a:p>
            <a:r>
              <a:rPr lang="is-IS" dirty="0" smtClean="0"/>
              <a:t>Nýjungar – framarlega á mörgum sviðum</a:t>
            </a:r>
          </a:p>
          <a:p>
            <a:r>
              <a:rPr lang="is-IS" dirty="0" smtClean="0"/>
              <a:t>Nýjasta tækni, úrval af góðum hjálpartækjum</a:t>
            </a:r>
          </a:p>
          <a:p>
            <a:pPr marL="68580" indent="0">
              <a:buNone/>
            </a:pPr>
            <a:r>
              <a:rPr lang="is-IS" dirty="0" smtClean="0"/>
              <a:t>EN....</a:t>
            </a:r>
          </a:p>
          <a:p>
            <a:r>
              <a:rPr lang="is-IS" dirty="0" smtClean="0"/>
              <a:t>Ferlið þunglamalegt</a:t>
            </a:r>
          </a:p>
          <a:p>
            <a:r>
              <a:rPr lang="is-IS" dirty="0" smtClean="0"/>
              <a:t>Margra mánaða bið um samþykkt</a:t>
            </a:r>
          </a:p>
          <a:p>
            <a:pPr lvl="1"/>
            <a:r>
              <a:rPr lang="is-IS" dirty="0" smtClean="0"/>
              <a:t>Hjálpartækið stundum orðið úrelt :/</a:t>
            </a:r>
          </a:p>
          <a:p>
            <a:pPr lvl="1"/>
            <a:r>
              <a:rPr lang="is-IS" dirty="0"/>
              <a:t>Stundum einhverju klambrað </a:t>
            </a:r>
            <a:r>
              <a:rPr lang="is-IS" dirty="0" smtClean="0"/>
              <a:t>saman</a:t>
            </a:r>
          </a:p>
          <a:p>
            <a:pPr lvl="1"/>
            <a:r>
              <a:rPr lang="is-IS" sz="2400" dirty="0" smtClean="0"/>
              <a:t>Þjónusta </a:t>
            </a:r>
            <a:r>
              <a:rPr lang="is-IS" sz="2400" dirty="0"/>
              <a:t>við hjálpartæki – stendur til bóta</a:t>
            </a:r>
          </a:p>
          <a:p>
            <a:pPr marL="365760" lvl="1" indent="0">
              <a:buNone/>
            </a:pPr>
            <a:endParaRPr lang="is-IS" dirty="0" smtClean="0"/>
          </a:p>
          <a:p>
            <a:pPr lvl="1"/>
            <a:endParaRPr lang="is-IS" dirty="0" smtClean="0"/>
          </a:p>
          <a:p>
            <a:pPr marL="68580" indent="0">
              <a:buNone/>
            </a:pPr>
            <a:endParaRPr lang="is-IS" dirty="0"/>
          </a:p>
          <a:p>
            <a:pPr marL="68580" indent="0">
              <a:buNone/>
            </a:pP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71508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Tækifæri - lífsgæði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Grunnþarfir flestra þær sömu</a:t>
            </a:r>
            <a:r>
              <a:rPr lang="is-IS" dirty="0"/>
              <a:t/>
            </a:r>
            <a:br>
              <a:rPr lang="is-IS" dirty="0"/>
            </a:br>
            <a:endParaRPr lang="is-IS" dirty="0" smtClean="0"/>
          </a:p>
          <a:p>
            <a:r>
              <a:rPr lang="is-IS" dirty="0" smtClean="0"/>
              <a:t>Lifa og leika – hvað þarf til að það gangi?</a:t>
            </a:r>
          </a:p>
          <a:p>
            <a:endParaRPr lang="is-IS" dirty="0"/>
          </a:p>
          <a:p>
            <a:r>
              <a:rPr lang="is-IS" dirty="0" smtClean="0"/>
              <a:t>Þátttaka – ekki alltaf eitthvað „sér“</a:t>
            </a:r>
          </a:p>
        </p:txBody>
      </p:sp>
    </p:spTree>
    <p:extLst>
      <p:ext uri="{BB962C8B-B14F-4D97-AF65-F5344CB8AC3E}">
        <p14:creationId xmlns:p14="http://schemas.microsoft.com/office/powerpoint/2010/main" val="329898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2680396" cy="47651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864" y="836712"/>
            <a:ext cx="2815303" cy="28153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564904"/>
            <a:ext cx="1984721" cy="35283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3" y="3700741"/>
            <a:ext cx="2428063" cy="287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34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326</TotalTime>
  <Words>303</Words>
  <Application>Microsoft Office PowerPoint</Application>
  <PresentationFormat>On-screen Show (4:3)</PresentationFormat>
  <Paragraphs>79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Century Gothic</vt:lpstr>
      <vt:lpstr>Wingdings 2</vt:lpstr>
      <vt:lpstr>Austin</vt:lpstr>
      <vt:lpstr>Tæki til hjálpar</vt:lpstr>
      <vt:lpstr>PowerPoint Presentation</vt:lpstr>
      <vt:lpstr>Punktar mínir í dag</vt:lpstr>
      <vt:lpstr>Hjálpartæki </vt:lpstr>
      <vt:lpstr>Fótbolti</vt:lpstr>
      <vt:lpstr>Danmörk</vt:lpstr>
      <vt:lpstr>Ísland</vt:lpstr>
      <vt:lpstr>Tækifæri - lífsgæði</vt:lpstr>
      <vt:lpstr>PowerPoint Presentation</vt:lpstr>
      <vt:lpstr>PowerPoint Presentation</vt:lpstr>
      <vt:lpstr>Dagur Steinn</vt:lpstr>
      <vt:lpstr>PowerPoint Presentation</vt:lpstr>
      <vt:lpstr>Allir vegir færir- Viðhorfið</vt:lpstr>
      <vt:lpstr>Þegar öllu er á botninn hvolft...</vt:lpstr>
      <vt:lpstr>Slaka....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Við erum fjölskylda - þarfir og  þjónusta -</dc:title>
  <dc:creator>Elfa Dögg S. Leifsdóttir</dc:creator>
  <cp:lastModifiedBy>Elfa Dögg S. Leifsdóttir</cp:lastModifiedBy>
  <cp:revision>79</cp:revision>
  <dcterms:created xsi:type="dcterms:W3CDTF">2012-10-09T10:47:04Z</dcterms:created>
  <dcterms:modified xsi:type="dcterms:W3CDTF">2017-09-27T14:38:08Z</dcterms:modified>
</cp:coreProperties>
</file>