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8" r:id="rId3"/>
    <p:sldId id="278" r:id="rId4"/>
    <p:sldId id="260" r:id="rId5"/>
    <p:sldId id="288" r:id="rId6"/>
    <p:sldId id="295" r:id="rId7"/>
    <p:sldId id="291" r:id="rId8"/>
    <p:sldId id="290" r:id="rId9"/>
    <p:sldId id="261" r:id="rId10"/>
    <p:sldId id="296" r:id="rId11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472" autoAdjust="0"/>
  </p:normalViewPr>
  <p:slideViewPr>
    <p:cSldViewPr>
      <p:cViewPr varScale="1">
        <p:scale>
          <a:sx n="69" d="100"/>
          <a:sy n="69" d="100"/>
        </p:scale>
        <p:origin x="-20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896BC-8C75-4B96-8B19-D9620DA1E29F}" type="datetimeFigureOut">
              <a:rPr lang="is-IS" smtClean="0"/>
              <a:t>27.5.2016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7A24E-D63A-4703-B60E-02F5BD8B88F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27878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73780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1226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86685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2967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09491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10133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7A24E-D63A-4703-B60E-02F5BD8B88F6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09727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9486-20F8-481E-9245-942159110E6D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03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208F7-3FDB-4029-A1E6-BA9360738857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55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1A98B-9F51-43A0-9CA8-39E3947388D5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178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2234-688A-4692-986B-66DF971B8BB4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7753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D462E-E5DE-41D9-83A4-9482BDB46D85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75969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39C4-9B96-4A39-8A4E-867B63C2884C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56954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F312-7D69-4F6B-B9A2-B3AD4A33E2B2}" type="datetime4">
              <a:rPr lang="is-IS" smtClean="0"/>
              <a:t>27. maí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85308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98D3-5713-4386-887F-BB07418123F5}" type="datetime4">
              <a:rPr lang="is-IS" smtClean="0"/>
              <a:t>27. maí 2016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83595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C484-7EAC-4869-9C27-5A668B981BCA}" type="datetime4">
              <a:rPr lang="is-IS" smtClean="0"/>
              <a:t>27. maí 2016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62227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640E2-01B4-4DEA-B9F1-000899578BDF}" type="datetime4">
              <a:rPr lang="is-IS" smtClean="0"/>
              <a:t>27. maí 2016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58428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2A591-8B69-4E78-983D-6E53ACC2FD4F}" type="datetime4">
              <a:rPr lang="is-IS" smtClean="0"/>
              <a:t>27. maí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1214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F26B4-6243-4288-9250-8ECCE528DC74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242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484F-A201-4C80-AE8F-8386552B8F8B}" type="datetime4">
              <a:rPr lang="is-IS" smtClean="0"/>
              <a:t>27. maí 2016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73326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A166E-9981-4125-8813-39554F1BF5D8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143581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8481-82F9-405A-B436-6C5E949150A4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897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A0BC0-5E26-46B1-8294-2D6B1CC7A0CE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50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C5B5-9B9E-4BC6-A109-564BB1ED861B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27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14C3-254F-4164-8E52-65D93656F497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9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A599-0869-47D5-83B1-99F21F5F4B49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2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5AF2-A71C-40B8-A551-35B6D848F119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66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542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4217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E2-51D9-4028-AF3C-D3E9B2BD7AAF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89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379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E349-3066-4679-8DD1-55B97DAC73C6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46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96094" cy="141277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F1714-DC61-4ACF-88CF-F6C490CABBBB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4"/>
          <a:stretch/>
        </p:blipFill>
        <p:spPr>
          <a:xfrm>
            <a:off x="395536" y="5913089"/>
            <a:ext cx="8319210" cy="36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1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276D3-0671-42CA-883B-D5933DB6CBB2}" type="datetime4">
              <a:rPr lang="is-IS" smtClean="0"/>
              <a:t>27. maí 2016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s-IS" smtClean="0"/>
              <a:t>Ellen Calmon, formaður ÖBÍ 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ECECD-CD55-4EAC-A8F1-76D79A48D909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2042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/>
          </a:bodyPr>
          <a:lstStyle/>
          <a:p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Tillögur ÖBÍ og sérálit </a:t>
            </a:r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við </a:t>
            </a:r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skýrslu </a:t>
            </a:r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nefndarinnar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1752600"/>
          </a:xfrm>
        </p:spPr>
        <p:txBody>
          <a:bodyPr>
            <a:normAutofit/>
          </a:bodyPr>
          <a:lstStyle/>
          <a:p>
            <a:r>
              <a:rPr lang="is-I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Almannatryggingar og starfsgetumat: </a:t>
            </a:r>
          </a:p>
          <a:p>
            <a:r>
              <a:rPr lang="is-I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Nýtt kerfi – fyrir hvern? </a:t>
            </a:r>
            <a:endParaRPr lang="is-I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888E-181E-4261-B85E-E22781EBA3EF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7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Upphafið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EDED1FBF-76AD-44F1-9EC6-B33FC475E928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ÖBÍ</a:t>
            </a: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Landssamtökin Þroskahjálp</a:t>
            </a:r>
            <a:endParaRPr lang="is-I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Landssamband eldri borgara</a:t>
            </a: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Samband íslenskra sveitarfélaga</a:t>
            </a: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Stéttarfélög</a:t>
            </a: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Samtök atvinnulífsins</a:t>
            </a: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Stjórnarflokkar og stjórnarandstaða</a:t>
            </a:r>
          </a:p>
        </p:txBody>
      </p:sp>
    </p:spTree>
    <p:extLst>
      <p:ext uri="{BB962C8B-B14F-4D97-AF65-F5344CB8AC3E}">
        <p14:creationId xmlns:p14="http://schemas.microsoft.com/office/powerpoint/2010/main" val="12475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4 þrep í stað 2 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Forstjóri TR leggur fram tillögur að 4 þrepum líkt og ÖBÍ </a:t>
            </a:r>
          </a:p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Kerfi fyrir fólkið en ekki kerfi fyrir stjórnendur kerfisins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19D4E4F-85C2-40C9-8B9E-DDB2C84D59FB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9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Samningur </a:t>
            </a:r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SÞ um réttindi fatlaðs fólks verði fullgiltur og lögfestur.</a:t>
            </a:r>
          </a:p>
          <a:p>
            <a:pPr lvl="0"/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Sett verði lög sem banna mismunun á vinnumarkaði. Lögin skulu tryggja viðeigandi aðlögun á vinnumarkaði með skýrum hætti. </a:t>
            </a:r>
          </a:p>
          <a:p>
            <a:pPr lvl="0"/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Allt starfsgetumatsferlið og ákvarðanir um greiðslur á grundvelli þess lúti stjórnsýslulögum.</a:t>
            </a:r>
          </a:p>
          <a:p>
            <a:pPr lvl="0"/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Öllum verði tryggð viðunandi framfærsla.</a:t>
            </a:r>
          </a:p>
          <a:p>
            <a:endParaRPr lang="is-I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Skilyrði sem þarf að uppfylla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F26B4-6243-4288-9250-8ECCE528DC74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18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Sérstök framfærsluuppbót verði felld inn í sameinaðan bótaflokk </a:t>
            </a:r>
          </a:p>
          <a:p>
            <a:pPr lvl="0"/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Afnám innbyrðis skerðingar bótaflokka </a:t>
            </a:r>
            <a:endParaRPr lang="is-I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Afnám víxlverkana í samspili almannatrygginga og </a:t>
            </a:r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lífeyrissjóða</a:t>
            </a:r>
          </a:p>
          <a:p>
            <a:pPr lvl="0"/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Heimilisuppbót verði áfram sérstakur bótaflokkur og tilheyri lögum um félagslega aðstoð líkt og </a:t>
            </a:r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nú</a:t>
            </a:r>
          </a:p>
          <a:p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Stoðþjónustu- og starfsgetumat verði aðskilið </a:t>
            </a:r>
          </a:p>
          <a:p>
            <a:pPr lvl="0"/>
            <a:r>
              <a:rPr lang="is-IS" dirty="0">
                <a:latin typeface="Arial" panose="020B0604020202020204" pitchFamily="34" charset="0"/>
                <a:cs typeface="Arial" panose="020B0604020202020204" pitchFamily="34" charset="0"/>
              </a:rPr>
              <a:t>Eitt sameiginlegt mat </a:t>
            </a:r>
          </a:p>
          <a:p>
            <a:endParaRPr lang="is-I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Við erum fylgjandi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F26B4-6243-4288-9250-8ECCE528DC74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3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Framfærsluviðmið óbreytt</a:t>
            </a:r>
          </a:p>
          <a:p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Óljóst hvernig hækka eigi lífeyri</a:t>
            </a:r>
          </a:p>
          <a:p>
            <a:pPr lvl="0"/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Of hátt skerðingarhlutfall vegna </a:t>
            </a: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tekna</a:t>
            </a:r>
          </a:p>
          <a:p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Lítill sem enginn hvati til atvinnuþátttöku – afnám frítekjumarka og hátt </a:t>
            </a: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skerðingarhlutfall</a:t>
            </a:r>
          </a:p>
          <a:p>
            <a:pPr lvl="0"/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Engin réttarbót fyrir einstaklinga með hlutfallslegan lífeyri vegna fyrri búsetu erlendis</a:t>
            </a:r>
          </a:p>
          <a:p>
            <a:endParaRPr lang="is-I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is-I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s-I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s-I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Við erum andvíg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F26B4-6243-4288-9250-8ECCE528DC74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42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Útfærsla starfsgetumats óljós</a:t>
            </a:r>
          </a:p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Ekki var samstaða um fjárhæðir í skýrslunni</a:t>
            </a:r>
          </a:p>
          <a:p>
            <a:endParaRPr lang="is-I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Ýmsu ósvarað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F26B4-6243-4288-9250-8ECCE528DC74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78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s-IS" dirty="0" smtClean="0">
                <a:latin typeface="Arial" panose="020B0604020202020204" pitchFamily="34" charset="0"/>
                <a:cs typeface="Arial" panose="020B0604020202020204" pitchFamily="34" charset="0"/>
              </a:rPr>
              <a:t>Starfsgetumat til þátttöku</a:t>
            </a:r>
            <a:endParaRPr lang="is-I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C54D9C2-21A6-405B-9150-9CBE8623531B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Tryggja þarf þrepun </a:t>
            </a:r>
          </a:p>
          <a:p>
            <a:pPr marL="0" indent="0">
              <a:buNone/>
            </a:pPr>
            <a:r>
              <a:rPr lang="is-I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inn og út af vinnumarkaði</a:t>
            </a:r>
          </a:p>
          <a:p>
            <a:pPr marL="0" indent="0">
              <a:buNone/>
            </a:pP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Tryggja þarf framfærslu</a:t>
            </a:r>
          </a:p>
          <a:p>
            <a:pPr marL="0" indent="0">
              <a:buNone/>
            </a:pP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Tryggja þarf tækifæri og sveigjanleika</a:t>
            </a:r>
          </a:p>
          <a:p>
            <a:pPr marL="0" indent="0">
              <a:buNone/>
            </a:pP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Tryggja þarf viðeigandi aðlögun</a:t>
            </a:r>
          </a:p>
          <a:p>
            <a:pPr marL="0" indent="0">
              <a:buNone/>
            </a:pP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Tryggja þarf þjónustu</a:t>
            </a:r>
          </a:p>
          <a:p>
            <a:pPr marL="0" indent="0">
              <a:buNone/>
            </a:pPr>
            <a:r>
              <a:rPr lang="is-I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Tryggja þarf hjálpartæki</a:t>
            </a:r>
            <a:endParaRPr lang="is-I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41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s-IS" dirty="0" smtClean="0"/>
          </a:p>
          <a:p>
            <a:pPr algn="ctr"/>
            <a:endParaRPr lang="is-IS" dirty="0"/>
          </a:p>
          <a:p>
            <a:pPr marL="0" indent="0" algn="ctr">
              <a:buNone/>
            </a:pPr>
            <a:r>
              <a:rPr lang="is-I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Vöndum okkur!</a:t>
            </a:r>
          </a:p>
          <a:p>
            <a:pPr marL="0" indent="0" algn="ctr">
              <a:buNone/>
            </a:pPr>
            <a:r>
              <a:rPr lang="is-IS" sz="4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is-I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F26B4-6243-4288-9250-8ECCE528DC74}" type="datetime4">
              <a:rPr lang="is-IS" smtClean="0">
                <a:solidFill>
                  <a:prstClr val="black">
                    <a:tint val="75000"/>
                  </a:prstClr>
                </a:solidFill>
              </a:rPr>
              <a:t>27. maí 2016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>
                <a:solidFill>
                  <a:prstClr val="black">
                    <a:tint val="75000"/>
                  </a:prstClr>
                </a:solidFill>
              </a:rPr>
              <a:t>Ellen Calmon, formaður ÖBÍ </a:t>
            </a:r>
            <a:endParaRPr lang="is-I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4936-F294-4F13-84E9-0B436DF0E4DE}" type="slidenum">
              <a:rPr lang="is-I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s-I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283</Words>
  <Application>Microsoft Office PowerPoint</Application>
  <PresentationFormat>On-screen Show (4:3)</PresentationFormat>
  <Paragraphs>83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1_Office Theme</vt:lpstr>
      <vt:lpstr>Custom Design</vt:lpstr>
      <vt:lpstr>Tillögur ÖBÍ og sérálit  við skýrslu nefndarinnar</vt:lpstr>
      <vt:lpstr>Upphafið</vt:lpstr>
      <vt:lpstr>4 þrep í stað 2 </vt:lpstr>
      <vt:lpstr>Skilyrði sem þarf að uppfylla</vt:lpstr>
      <vt:lpstr>Við erum fylgjandi</vt:lpstr>
      <vt:lpstr>Við erum andvíg</vt:lpstr>
      <vt:lpstr>Ýmsu ósvarað</vt:lpstr>
      <vt:lpstr>Starfsgetumat til þátttöku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Sigríður Hanna Ingólfsdóttir</dc:creator>
  <cp:lastModifiedBy>Sigríður Hanna Ingólfsdóttir</cp:lastModifiedBy>
  <cp:revision>50</cp:revision>
  <dcterms:created xsi:type="dcterms:W3CDTF">2016-05-20T12:47:40Z</dcterms:created>
  <dcterms:modified xsi:type="dcterms:W3CDTF">2016-05-27T15:29:19Z</dcterms:modified>
</cp:coreProperties>
</file>