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 err="1" smtClean="0"/>
              <a:t>Almannatryggingar</a:t>
            </a:r>
            <a:r>
              <a:rPr lang="en-US" sz="2800" dirty="0" smtClean="0"/>
              <a:t> </a:t>
            </a:r>
            <a:r>
              <a:rPr lang="en-US" sz="2800" dirty="0" err="1" smtClean="0"/>
              <a:t>og</a:t>
            </a:r>
            <a:r>
              <a:rPr lang="en-US" sz="2800" dirty="0" smtClean="0"/>
              <a:t> </a:t>
            </a:r>
            <a:r>
              <a:rPr lang="en-US" sz="2800" dirty="0" err="1" smtClean="0"/>
              <a:t>starfsgetumat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– </a:t>
            </a:r>
            <a:r>
              <a:rPr lang="en-US" sz="2800" dirty="0" err="1" smtClean="0"/>
              <a:t>Nýtt</a:t>
            </a:r>
            <a:r>
              <a:rPr lang="en-US" sz="2800" dirty="0" smtClean="0"/>
              <a:t> </a:t>
            </a:r>
            <a:r>
              <a:rPr lang="en-US" sz="2800" dirty="0" err="1" smtClean="0"/>
              <a:t>kerfi</a:t>
            </a:r>
            <a:r>
              <a:rPr lang="en-US" sz="2800" dirty="0" smtClean="0"/>
              <a:t> </a:t>
            </a:r>
            <a:r>
              <a:rPr lang="en-US" sz="2800" dirty="0" err="1" smtClean="0"/>
              <a:t>fyrir</a:t>
            </a:r>
            <a:r>
              <a:rPr lang="en-US" sz="2800" dirty="0" smtClean="0"/>
              <a:t> </a:t>
            </a:r>
            <a:r>
              <a:rPr lang="en-US" sz="2800" dirty="0" err="1" smtClean="0"/>
              <a:t>hvern</a:t>
            </a:r>
            <a:r>
              <a:rPr lang="en-US" sz="2800" dirty="0" smtClean="0"/>
              <a:t>, </a:t>
            </a:r>
            <a:br>
              <a:rPr lang="en-US" sz="2800" dirty="0" smtClean="0"/>
            </a:br>
            <a:r>
              <a:rPr lang="en-US" sz="2800" dirty="0" err="1" smtClean="0"/>
              <a:t>okkur</a:t>
            </a:r>
            <a:r>
              <a:rPr lang="en-US" sz="2800" dirty="0" smtClean="0"/>
              <a:t> </a:t>
            </a:r>
            <a:r>
              <a:rPr lang="en-US" sz="2800" dirty="0" err="1" smtClean="0"/>
              <a:t>sem</a:t>
            </a:r>
            <a:r>
              <a:rPr lang="en-US" sz="2800" dirty="0" smtClean="0"/>
              <a:t> </a:t>
            </a:r>
            <a:r>
              <a:rPr lang="en-US" sz="2800" dirty="0" err="1" smtClean="0"/>
              <a:t>tölum</a:t>
            </a:r>
            <a:r>
              <a:rPr lang="en-US" sz="2800" dirty="0" smtClean="0"/>
              <a:t> </a:t>
            </a:r>
            <a:r>
              <a:rPr lang="en-US" sz="2800" dirty="0" err="1" smtClean="0"/>
              <a:t>íslenskt</a:t>
            </a:r>
            <a:r>
              <a:rPr lang="en-US" sz="2800" dirty="0" smtClean="0"/>
              <a:t> </a:t>
            </a:r>
            <a:r>
              <a:rPr lang="en-US" sz="2800" dirty="0" err="1" smtClean="0"/>
              <a:t>táknmál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Heiðdís Dögg </a:t>
            </a:r>
            <a:r>
              <a:rPr lang="en-US" dirty="0" err="1" smtClean="0"/>
              <a:t>Eiríksdóttir</a:t>
            </a:r>
            <a:endParaRPr lang="en-US" dirty="0" smtClean="0"/>
          </a:p>
          <a:p>
            <a:r>
              <a:rPr lang="en-US" dirty="0" err="1" smtClean="0"/>
              <a:t>Félag</a:t>
            </a:r>
            <a:r>
              <a:rPr lang="en-US" dirty="0" smtClean="0"/>
              <a:t> </a:t>
            </a:r>
            <a:r>
              <a:rPr lang="en-US" dirty="0" err="1" smtClean="0"/>
              <a:t>heyrnarlausra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83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Lög</a:t>
            </a:r>
            <a:r>
              <a:rPr lang="en-US" dirty="0"/>
              <a:t> </a:t>
            </a:r>
            <a:r>
              <a:rPr lang="en-US" dirty="0" smtClean="0"/>
              <a:t>nr. 61/2011</a:t>
            </a:r>
            <a:br>
              <a:rPr lang="en-US" dirty="0" smtClean="0"/>
            </a:br>
            <a:r>
              <a:rPr lang="en-US" sz="2400" dirty="0" err="1" smtClean="0"/>
              <a:t>Lög</a:t>
            </a:r>
            <a:r>
              <a:rPr lang="en-US" sz="2400" dirty="0" smtClean="0"/>
              <a:t> um </a:t>
            </a:r>
            <a:r>
              <a:rPr lang="en-US" sz="2400" dirty="0" err="1" smtClean="0"/>
              <a:t>stöðu</a:t>
            </a:r>
            <a:r>
              <a:rPr lang="en-US" sz="2400" dirty="0" smtClean="0"/>
              <a:t> </a:t>
            </a:r>
            <a:r>
              <a:rPr lang="en-US" sz="2400" dirty="0" err="1" smtClean="0"/>
              <a:t>íslenskrar</a:t>
            </a:r>
            <a:r>
              <a:rPr lang="en-US" sz="2400" dirty="0" smtClean="0"/>
              <a:t> </a:t>
            </a:r>
            <a:r>
              <a:rPr lang="en-US" sz="2400" dirty="0" err="1" smtClean="0"/>
              <a:t>tungu</a:t>
            </a:r>
            <a:r>
              <a:rPr lang="en-US" sz="2400" dirty="0" smtClean="0"/>
              <a:t> </a:t>
            </a:r>
            <a:r>
              <a:rPr lang="en-US" sz="2400" dirty="0" err="1" smtClean="0"/>
              <a:t>og</a:t>
            </a:r>
            <a:r>
              <a:rPr lang="en-US" sz="2400" dirty="0" smtClean="0"/>
              <a:t> </a:t>
            </a:r>
            <a:r>
              <a:rPr lang="en-US" sz="2400" dirty="0" err="1" smtClean="0"/>
              <a:t>íslensks</a:t>
            </a:r>
            <a:r>
              <a:rPr lang="en-US" sz="2400" dirty="0" smtClean="0"/>
              <a:t> </a:t>
            </a:r>
            <a:r>
              <a:rPr lang="en-US" sz="2400" dirty="0" err="1" smtClean="0"/>
              <a:t>táknmáls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13.gr </a:t>
            </a:r>
            <a:r>
              <a:rPr lang="en-US" i="1" dirty="0" err="1" smtClean="0"/>
              <a:t>Skyldur</a:t>
            </a:r>
            <a:r>
              <a:rPr lang="en-US" i="1" dirty="0" smtClean="0"/>
              <a:t> </a:t>
            </a:r>
            <a:r>
              <a:rPr lang="en-US" i="1" dirty="0" err="1"/>
              <a:t>ríkis</a:t>
            </a:r>
            <a:r>
              <a:rPr lang="en-US" i="1" dirty="0"/>
              <a:t> </a:t>
            </a:r>
            <a:r>
              <a:rPr lang="en-US" i="1" dirty="0" err="1"/>
              <a:t>og</a:t>
            </a:r>
            <a:r>
              <a:rPr lang="en-US" i="1" dirty="0"/>
              <a:t> </a:t>
            </a:r>
            <a:r>
              <a:rPr lang="en-US" i="1" dirty="0" err="1"/>
              <a:t>sveitarfélaga</a:t>
            </a:r>
            <a:r>
              <a:rPr lang="en-US" i="1" dirty="0"/>
              <a:t> </a:t>
            </a:r>
            <a:r>
              <a:rPr lang="en-US" i="1" dirty="0" err="1"/>
              <a:t>og</a:t>
            </a:r>
            <a:r>
              <a:rPr lang="en-US" i="1" dirty="0"/>
              <a:t> </a:t>
            </a:r>
            <a:r>
              <a:rPr lang="en-US" i="1" dirty="0" err="1"/>
              <a:t>staða</a:t>
            </a:r>
            <a:r>
              <a:rPr lang="en-US" i="1" dirty="0"/>
              <a:t> </a:t>
            </a:r>
            <a:r>
              <a:rPr lang="en-US" i="1" dirty="0" err="1"/>
              <a:t>íslensks</a:t>
            </a:r>
            <a:r>
              <a:rPr lang="en-US" i="1" dirty="0"/>
              <a:t> </a:t>
            </a:r>
            <a:r>
              <a:rPr lang="en-US" i="1" dirty="0" err="1"/>
              <a:t>táknmáls</a:t>
            </a:r>
            <a:r>
              <a:rPr lang="en-US" i="1" dirty="0"/>
              <a:t>.</a:t>
            </a:r>
            <a:endParaRPr lang="en-US" dirty="0"/>
          </a:p>
          <a:p>
            <a:r>
              <a:rPr lang="en-US" dirty="0"/>
              <a:t>     </a:t>
            </a:r>
            <a:r>
              <a:rPr lang="en-US" dirty="0" err="1"/>
              <a:t>Ríki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sveitarfélög</a:t>
            </a:r>
            <a:r>
              <a:rPr lang="en-US" dirty="0"/>
              <a:t> </a:t>
            </a:r>
            <a:r>
              <a:rPr lang="en-US" dirty="0" err="1"/>
              <a:t>skulu</a:t>
            </a:r>
            <a:r>
              <a:rPr lang="en-US" dirty="0"/>
              <a:t> </a:t>
            </a:r>
            <a:r>
              <a:rPr lang="en-US" dirty="0" err="1"/>
              <a:t>tryggja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allir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þess</a:t>
            </a:r>
            <a:r>
              <a:rPr lang="en-US" dirty="0"/>
              <a:t> </a:t>
            </a:r>
            <a:r>
              <a:rPr lang="en-US" dirty="0" err="1"/>
              <a:t>þurfa</a:t>
            </a:r>
            <a:r>
              <a:rPr lang="en-US" dirty="0"/>
              <a:t> </a:t>
            </a:r>
            <a:r>
              <a:rPr lang="en-US" dirty="0" err="1"/>
              <a:t>eigi</a:t>
            </a:r>
            <a:r>
              <a:rPr lang="en-US" dirty="0"/>
              <a:t> </a:t>
            </a:r>
            <a:r>
              <a:rPr lang="en-US" dirty="0" err="1"/>
              <a:t>kost</a:t>
            </a:r>
            <a:r>
              <a:rPr lang="en-US" dirty="0"/>
              <a:t> </a:t>
            </a:r>
            <a:r>
              <a:rPr lang="en-US" dirty="0" err="1"/>
              <a:t>á</a:t>
            </a:r>
            <a:r>
              <a:rPr lang="en-US" dirty="0"/>
              <a:t> </a:t>
            </a:r>
            <a:r>
              <a:rPr lang="en-US" dirty="0" err="1"/>
              <a:t>þjónustu</a:t>
            </a:r>
            <a:r>
              <a:rPr lang="en-US" dirty="0"/>
              <a:t> </a:t>
            </a:r>
            <a:r>
              <a:rPr lang="en-US" dirty="0" err="1"/>
              <a:t>á</a:t>
            </a:r>
            <a:r>
              <a:rPr lang="en-US" dirty="0"/>
              <a:t> </a:t>
            </a:r>
            <a:r>
              <a:rPr lang="en-US" dirty="0" err="1"/>
              <a:t>íslensku</a:t>
            </a:r>
            <a:r>
              <a:rPr lang="en-US" dirty="0"/>
              <a:t> </a:t>
            </a:r>
            <a:r>
              <a:rPr lang="en-US" dirty="0" err="1"/>
              <a:t>táknmáli</a:t>
            </a:r>
            <a:r>
              <a:rPr lang="en-US" dirty="0"/>
              <a:t>. </a:t>
            </a:r>
            <a:r>
              <a:rPr lang="en-US" dirty="0" err="1"/>
              <a:t>Ríki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 smtClean="0"/>
              <a:t>sveitar</a:t>
            </a:r>
            <a:r>
              <a:rPr lang="en-US" dirty="0" smtClean="0"/>
              <a:t>…….</a:t>
            </a:r>
          </a:p>
          <a:p>
            <a:r>
              <a:rPr lang="en-US" dirty="0" smtClean="0"/>
              <a:t> </a:t>
            </a:r>
            <a:r>
              <a:rPr lang="en-US" dirty="0"/>
              <a:t>     </a:t>
            </a:r>
            <a:r>
              <a:rPr lang="en-US" dirty="0" err="1"/>
              <a:t>Íslenskt</a:t>
            </a:r>
            <a:r>
              <a:rPr lang="en-US" dirty="0"/>
              <a:t> </a:t>
            </a:r>
            <a:r>
              <a:rPr lang="en-US" dirty="0" err="1"/>
              <a:t>táknmál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jafnrétthátt</a:t>
            </a:r>
            <a:r>
              <a:rPr lang="en-US" dirty="0"/>
              <a:t> </a:t>
            </a:r>
            <a:r>
              <a:rPr lang="en-US" dirty="0" err="1"/>
              <a:t>íslensku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tjáningarform</a:t>
            </a:r>
            <a:r>
              <a:rPr lang="en-US" dirty="0"/>
              <a:t> </a:t>
            </a:r>
            <a:r>
              <a:rPr lang="en-US" dirty="0" err="1"/>
              <a:t>í</a:t>
            </a:r>
            <a:r>
              <a:rPr lang="en-US" dirty="0"/>
              <a:t> </a:t>
            </a:r>
            <a:r>
              <a:rPr lang="en-US" dirty="0" err="1"/>
              <a:t>samskiptum</a:t>
            </a:r>
            <a:r>
              <a:rPr lang="en-US" dirty="0"/>
              <a:t> manna </a:t>
            </a:r>
            <a:r>
              <a:rPr lang="en-US" dirty="0" err="1"/>
              <a:t>í</a:t>
            </a:r>
            <a:r>
              <a:rPr lang="en-US" dirty="0"/>
              <a:t> </a:t>
            </a:r>
            <a:r>
              <a:rPr lang="en-US" dirty="0" err="1"/>
              <a:t>milli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óheimilt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mismuna</a:t>
            </a:r>
            <a:r>
              <a:rPr lang="en-US" dirty="0"/>
              <a:t> </a:t>
            </a:r>
            <a:r>
              <a:rPr lang="en-US" dirty="0" err="1"/>
              <a:t>mönnum</a:t>
            </a:r>
            <a:r>
              <a:rPr lang="en-US" dirty="0"/>
              <a:t> </a:t>
            </a:r>
            <a:r>
              <a:rPr lang="en-US" dirty="0" err="1"/>
              <a:t>eftir</a:t>
            </a:r>
            <a:r>
              <a:rPr lang="en-US" dirty="0"/>
              <a:t> </a:t>
            </a:r>
            <a:r>
              <a:rPr lang="en-US" dirty="0" err="1"/>
              <a:t>því</a:t>
            </a:r>
            <a:r>
              <a:rPr lang="en-US" dirty="0"/>
              <a:t> </a:t>
            </a:r>
            <a:r>
              <a:rPr lang="en-US" dirty="0" err="1"/>
              <a:t>hvort</a:t>
            </a:r>
            <a:r>
              <a:rPr lang="en-US" dirty="0"/>
              <a:t> </a:t>
            </a:r>
            <a:r>
              <a:rPr lang="en-US" dirty="0" err="1"/>
              <a:t>málið</a:t>
            </a:r>
            <a:r>
              <a:rPr lang="en-US" dirty="0"/>
              <a:t> </a:t>
            </a:r>
            <a:r>
              <a:rPr lang="en-US" dirty="0" err="1"/>
              <a:t>þeir</a:t>
            </a:r>
            <a:r>
              <a:rPr lang="en-US" dirty="0"/>
              <a:t> nota.</a:t>
            </a:r>
          </a:p>
        </p:txBody>
      </p:sp>
    </p:spTree>
    <p:extLst>
      <p:ext uri="{BB962C8B-B14F-4D97-AF65-F5344CB8AC3E}">
        <p14:creationId xmlns:p14="http://schemas.microsoft.com/office/powerpoint/2010/main" val="108370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ÍTM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þekkingin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ÍTM (</a:t>
            </a:r>
            <a:r>
              <a:rPr lang="en-US" dirty="0" err="1" smtClean="0"/>
              <a:t>íslenskt</a:t>
            </a:r>
            <a:r>
              <a:rPr lang="en-US" dirty="0" smtClean="0"/>
              <a:t> </a:t>
            </a:r>
            <a:r>
              <a:rPr lang="en-US" dirty="0" err="1" smtClean="0"/>
              <a:t>táknmál</a:t>
            </a:r>
            <a:r>
              <a:rPr lang="en-US" dirty="0" smtClean="0"/>
              <a:t>) 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fullgilt</a:t>
            </a:r>
            <a:r>
              <a:rPr lang="en-US" dirty="0" smtClean="0"/>
              <a:t> </a:t>
            </a:r>
            <a:r>
              <a:rPr lang="en-US" dirty="0" err="1" smtClean="0"/>
              <a:t>tungumál</a:t>
            </a:r>
            <a:r>
              <a:rPr lang="en-US" dirty="0" smtClean="0"/>
              <a:t>, </a:t>
            </a:r>
            <a:r>
              <a:rPr lang="en-US" dirty="0" err="1" smtClean="0"/>
              <a:t>í</a:t>
            </a:r>
            <a:r>
              <a:rPr lang="en-US" dirty="0" smtClean="0"/>
              <a:t> </a:t>
            </a:r>
            <a:r>
              <a:rPr lang="en-US" dirty="0" err="1" smtClean="0"/>
              <a:t>okkar</a:t>
            </a:r>
            <a:r>
              <a:rPr lang="en-US" dirty="0" smtClean="0"/>
              <a:t> </a:t>
            </a:r>
            <a:r>
              <a:rPr lang="en-US" dirty="0" err="1" smtClean="0"/>
              <a:t>augum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táknmálstúlkun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ekki</a:t>
            </a:r>
            <a:r>
              <a:rPr lang="en-US" dirty="0" smtClean="0"/>
              <a:t> </a:t>
            </a:r>
            <a:r>
              <a:rPr lang="en-US" dirty="0" err="1" smtClean="0"/>
              <a:t>stoðþjónusta</a:t>
            </a:r>
            <a:r>
              <a:rPr lang="en-US" dirty="0" smtClean="0"/>
              <a:t>, </a:t>
            </a:r>
            <a:r>
              <a:rPr lang="en-US" dirty="0" err="1" smtClean="0"/>
              <a:t>með</a:t>
            </a:r>
            <a:r>
              <a:rPr lang="en-US" dirty="0" smtClean="0"/>
              <a:t> </a:t>
            </a:r>
            <a:r>
              <a:rPr lang="en-US" dirty="0" err="1" smtClean="0"/>
              <a:t>táknmálstúlkun</a:t>
            </a:r>
            <a:r>
              <a:rPr lang="en-US" dirty="0" smtClean="0"/>
              <a:t> </a:t>
            </a:r>
            <a:r>
              <a:rPr lang="en-US" dirty="0" err="1" smtClean="0"/>
              <a:t>getur</a:t>
            </a:r>
            <a:r>
              <a:rPr lang="en-US" dirty="0" smtClean="0"/>
              <a:t> ÍTM </a:t>
            </a:r>
            <a:r>
              <a:rPr lang="en-US" dirty="0" err="1" smtClean="0"/>
              <a:t>einstaklingur</a:t>
            </a:r>
            <a:r>
              <a:rPr lang="en-US" dirty="0" smtClean="0"/>
              <a:t> </a:t>
            </a:r>
            <a:r>
              <a:rPr lang="en-US" dirty="0" err="1" smtClean="0"/>
              <a:t>notað</a:t>
            </a:r>
            <a:r>
              <a:rPr lang="en-US" dirty="0" smtClean="0"/>
              <a:t> </a:t>
            </a:r>
            <a:r>
              <a:rPr lang="en-US" dirty="0" err="1" smtClean="0"/>
              <a:t>stoðþjónustuna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Það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einkennir</a:t>
            </a:r>
            <a:r>
              <a:rPr lang="en-US" dirty="0" smtClean="0"/>
              <a:t> </a:t>
            </a:r>
            <a:r>
              <a:rPr lang="en-US" dirty="0" err="1" smtClean="0"/>
              <a:t>flesta</a:t>
            </a:r>
            <a:r>
              <a:rPr lang="en-US" dirty="0" smtClean="0"/>
              <a:t> </a:t>
            </a:r>
            <a:r>
              <a:rPr lang="en-US" dirty="0" err="1" smtClean="0"/>
              <a:t>döff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að</a:t>
            </a:r>
            <a:r>
              <a:rPr lang="en-US" dirty="0" smtClean="0"/>
              <a:t> </a:t>
            </a:r>
            <a:r>
              <a:rPr lang="en-US" dirty="0" err="1" smtClean="0"/>
              <a:t>þeir</a:t>
            </a:r>
            <a:r>
              <a:rPr lang="en-US" dirty="0" smtClean="0"/>
              <a:t> </a:t>
            </a:r>
            <a:r>
              <a:rPr lang="en-US" dirty="0" err="1" smtClean="0"/>
              <a:t>vilja</a:t>
            </a:r>
            <a:r>
              <a:rPr lang="en-US" dirty="0" smtClean="0"/>
              <a:t> </a:t>
            </a:r>
            <a:r>
              <a:rPr lang="en-US" dirty="0" err="1" smtClean="0"/>
              <a:t>ekki</a:t>
            </a:r>
            <a:r>
              <a:rPr lang="en-US" dirty="0" smtClean="0"/>
              <a:t> </a:t>
            </a:r>
            <a:r>
              <a:rPr lang="en-US" dirty="0" err="1" smtClean="0"/>
              <a:t>aðgreina</a:t>
            </a:r>
            <a:r>
              <a:rPr lang="en-US" dirty="0" smtClean="0"/>
              <a:t> sig, </a:t>
            </a:r>
            <a:r>
              <a:rPr lang="en-US" dirty="0" err="1" smtClean="0"/>
              <a:t>líður</a:t>
            </a:r>
            <a:r>
              <a:rPr lang="en-US" dirty="0" smtClean="0"/>
              <a:t> best </a:t>
            </a:r>
            <a:r>
              <a:rPr lang="en-US" dirty="0" err="1" smtClean="0"/>
              <a:t>í</a:t>
            </a:r>
            <a:r>
              <a:rPr lang="en-US" dirty="0" smtClean="0"/>
              <a:t> </a:t>
            </a:r>
            <a:r>
              <a:rPr lang="en-US" dirty="0" err="1" smtClean="0"/>
              <a:t>táknmálshóp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Þekkingin</a:t>
            </a:r>
            <a:r>
              <a:rPr lang="en-US" dirty="0" smtClean="0"/>
              <a:t> </a:t>
            </a:r>
            <a:r>
              <a:rPr lang="en-US" dirty="0" err="1" smtClean="0"/>
              <a:t>á</a:t>
            </a:r>
            <a:r>
              <a:rPr lang="en-US" dirty="0" smtClean="0"/>
              <a:t> ÍTM, </a:t>
            </a:r>
            <a:r>
              <a:rPr lang="en-US" dirty="0" err="1" smtClean="0"/>
              <a:t>mál</a:t>
            </a:r>
            <a:r>
              <a:rPr lang="en-US" dirty="0" smtClean="0"/>
              <a:t>-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menningarsamfélagi</a:t>
            </a:r>
            <a:r>
              <a:rPr lang="en-US" dirty="0" smtClean="0"/>
              <a:t> </a:t>
            </a:r>
            <a:r>
              <a:rPr lang="en-US" dirty="0" err="1" smtClean="0"/>
              <a:t>Döff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mikilvæg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þarf</a:t>
            </a:r>
            <a:r>
              <a:rPr lang="en-US" dirty="0" smtClean="0"/>
              <a:t> </a:t>
            </a:r>
            <a:r>
              <a:rPr lang="en-US" dirty="0" err="1" smtClean="0"/>
              <a:t>að</a:t>
            </a:r>
            <a:r>
              <a:rPr lang="en-US" dirty="0" smtClean="0"/>
              <a:t> </a:t>
            </a:r>
            <a:r>
              <a:rPr lang="en-US" dirty="0" err="1" smtClean="0"/>
              <a:t>vera</a:t>
            </a:r>
            <a:r>
              <a:rPr lang="en-US" dirty="0" smtClean="0"/>
              <a:t> </a:t>
            </a:r>
            <a:r>
              <a:rPr lang="en-US" dirty="0" err="1" smtClean="0"/>
              <a:t>til</a:t>
            </a:r>
            <a:r>
              <a:rPr lang="en-US" dirty="0" smtClean="0"/>
              <a:t> </a:t>
            </a:r>
            <a:r>
              <a:rPr lang="en-US" dirty="0" err="1" smtClean="0"/>
              <a:t>staðar</a:t>
            </a:r>
            <a:r>
              <a:rPr lang="en-US" dirty="0" smtClean="0"/>
              <a:t> </a:t>
            </a:r>
            <a:r>
              <a:rPr lang="en-US" dirty="0" err="1" smtClean="0"/>
              <a:t>hjá</a:t>
            </a:r>
            <a:r>
              <a:rPr lang="en-US" dirty="0" smtClean="0"/>
              <a:t> </a:t>
            </a:r>
            <a:r>
              <a:rPr lang="en-US" dirty="0" err="1" smtClean="0"/>
              <a:t>þeim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koma</a:t>
            </a:r>
            <a:r>
              <a:rPr lang="en-US" dirty="0" smtClean="0"/>
              <a:t> </a:t>
            </a:r>
            <a:r>
              <a:rPr lang="en-US" dirty="0" err="1" smtClean="0"/>
              <a:t>að</a:t>
            </a:r>
            <a:r>
              <a:rPr lang="en-US" dirty="0" smtClean="0"/>
              <a:t> </a:t>
            </a:r>
            <a:r>
              <a:rPr lang="en-US" dirty="0" err="1" smtClean="0"/>
              <a:t>ferlinu</a:t>
            </a:r>
            <a:r>
              <a:rPr lang="en-US" dirty="0" smtClean="0"/>
              <a:t> </a:t>
            </a:r>
            <a:r>
              <a:rPr lang="en-US" dirty="0" err="1" smtClean="0"/>
              <a:t>í</a:t>
            </a:r>
            <a:r>
              <a:rPr lang="en-US" dirty="0" smtClean="0"/>
              <a:t> </a:t>
            </a:r>
            <a:r>
              <a:rPr lang="en-US" dirty="0" err="1" smtClean="0"/>
              <a:t>starfsgetumatinu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endurhæfingu</a:t>
            </a:r>
            <a:r>
              <a:rPr lang="en-US" dirty="0"/>
              <a:t> </a:t>
            </a:r>
            <a:r>
              <a:rPr lang="en-US" dirty="0" err="1" smtClean="0"/>
              <a:t>ásamt</a:t>
            </a:r>
            <a:r>
              <a:rPr lang="en-US" dirty="0" smtClean="0"/>
              <a:t> </a:t>
            </a:r>
            <a:r>
              <a:rPr lang="en-US" dirty="0" err="1" smtClean="0"/>
              <a:t>fleiru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478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MSE </a:t>
            </a:r>
            <a:r>
              <a:rPr lang="en-US" sz="2800" dirty="0" smtClean="0"/>
              <a:t>(</a:t>
            </a:r>
            <a:r>
              <a:rPr lang="en-US" sz="2800" dirty="0" err="1" smtClean="0"/>
              <a:t>starfsgetumat</a:t>
            </a:r>
            <a:r>
              <a:rPr lang="en-US" sz="2800" dirty="0" smtClean="0"/>
              <a:t> </a:t>
            </a:r>
            <a:r>
              <a:rPr lang="en-US" sz="2800" dirty="0" err="1" smtClean="0"/>
              <a:t>og</a:t>
            </a:r>
            <a:r>
              <a:rPr lang="en-US" sz="2800" dirty="0" smtClean="0"/>
              <a:t> </a:t>
            </a:r>
            <a:r>
              <a:rPr lang="en-US" sz="2800" dirty="0" err="1" smtClean="0"/>
              <a:t>endurhæfing</a:t>
            </a:r>
            <a:r>
              <a:rPr lang="en-US" sz="2800" dirty="0" smtClean="0"/>
              <a:t>)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Döff</a:t>
            </a:r>
            <a:r>
              <a:rPr lang="en-US" dirty="0" smtClean="0"/>
              <a:t> </a:t>
            </a:r>
            <a:r>
              <a:rPr lang="en-US" dirty="0" err="1" smtClean="0"/>
              <a:t>hafa</a:t>
            </a:r>
            <a:r>
              <a:rPr lang="en-US" dirty="0" smtClean="0"/>
              <a:t> </a:t>
            </a:r>
            <a:r>
              <a:rPr lang="en-US" dirty="0" err="1" smtClean="0"/>
              <a:t>færni</a:t>
            </a:r>
            <a:r>
              <a:rPr lang="en-US" dirty="0" smtClean="0"/>
              <a:t> </a:t>
            </a:r>
            <a:r>
              <a:rPr lang="en-US" dirty="0" err="1" smtClean="0"/>
              <a:t>í</a:t>
            </a:r>
            <a:r>
              <a:rPr lang="en-US" dirty="0" smtClean="0"/>
              <a:t> </a:t>
            </a:r>
            <a:r>
              <a:rPr lang="en-US" dirty="0" err="1" smtClean="0"/>
              <a:t>líkamlegu</a:t>
            </a:r>
            <a:r>
              <a:rPr lang="en-US" dirty="0" smtClean="0"/>
              <a:t>, </a:t>
            </a:r>
            <a:r>
              <a:rPr lang="en-US" dirty="0" err="1" smtClean="0"/>
              <a:t>andlegu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félagslegu</a:t>
            </a:r>
            <a:r>
              <a:rPr lang="en-US" dirty="0" smtClean="0"/>
              <a:t> </a:t>
            </a:r>
            <a:r>
              <a:rPr lang="en-US" dirty="0" err="1" smtClean="0"/>
              <a:t>tilliti</a:t>
            </a:r>
            <a:r>
              <a:rPr lang="en-US" dirty="0" smtClean="0"/>
              <a:t> </a:t>
            </a:r>
            <a:r>
              <a:rPr lang="en-US" dirty="0" err="1" smtClean="0"/>
              <a:t>til</a:t>
            </a:r>
            <a:r>
              <a:rPr lang="en-US" dirty="0" smtClean="0"/>
              <a:t> </a:t>
            </a:r>
            <a:r>
              <a:rPr lang="en-US" dirty="0" err="1" smtClean="0"/>
              <a:t>að</a:t>
            </a:r>
            <a:r>
              <a:rPr lang="en-US" dirty="0" smtClean="0"/>
              <a:t> taka </a:t>
            </a:r>
            <a:r>
              <a:rPr lang="en-US" dirty="0" err="1" smtClean="0"/>
              <a:t>þátt</a:t>
            </a:r>
            <a:r>
              <a:rPr lang="en-US" dirty="0" smtClean="0"/>
              <a:t> </a:t>
            </a:r>
            <a:r>
              <a:rPr lang="en-US" dirty="0" err="1" smtClean="0"/>
              <a:t>í</a:t>
            </a:r>
            <a:r>
              <a:rPr lang="en-US" dirty="0" smtClean="0"/>
              <a:t> </a:t>
            </a:r>
            <a:r>
              <a:rPr lang="en-US" dirty="0" err="1" smtClean="0"/>
              <a:t>atvinnulífinu</a:t>
            </a:r>
            <a:r>
              <a:rPr lang="en-US" dirty="0" smtClean="0"/>
              <a:t>.</a:t>
            </a:r>
          </a:p>
          <a:p>
            <a:r>
              <a:rPr lang="en-US" dirty="0" err="1"/>
              <a:t>Sá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reiðir</a:t>
            </a:r>
            <a:r>
              <a:rPr lang="en-US" dirty="0"/>
              <a:t> sig </a:t>
            </a:r>
            <a:r>
              <a:rPr lang="en-US" dirty="0" err="1"/>
              <a:t>á</a:t>
            </a:r>
            <a:r>
              <a:rPr lang="en-US" dirty="0"/>
              <a:t> ÍTM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daglegra</a:t>
            </a:r>
            <a:r>
              <a:rPr lang="en-US" dirty="0"/>
              <a:t> </a:t>
            </a:r>
            <a:r>
              <a:rPr lang="en-US" dirty="0" err="1"/>
              <a:t>samskipta</a:t>
            </a:r>
            <a:r>
              <a:rPr lang="en-US" dirty="0"/>
              <a:t> </a:t>
            </a:r>
            <a:r>
              <a:rPr lang="en-US" dirty="0" err="1"/>
              <a:t>getur</a:t>
            </a:r>
            <a:r>
              <a:rPr lang="en-US" dirty="0"/>
              <a:t> </a:t>
            </a:r>
            <a:r>
              <a:rPr lang="en-US" dirty="0" err="1"/>
              <a:t>eingöngu</a:t>
            </a:r>
            <a:r>
              <a:rPr lang="en-US" dirty="0"/>
              <a:t> </a:t>
            </a:r>
            <a:r>
              <a:rPr lang="en-US" dirty="0" err="1"/>
              <a:t>metið</a:t>
            </a:r>
            <a:r>
              <a:rPr lang="en-US" dirty="0"/>
              <a:t> </a:t>
            </a:r>
            <a:r>
              <a:rPr lang="en-US" dirty="0" err="1"/>
              <a:t>þörfina</a:t>
            </a:r>
            <a:r>
              <a:rPr lang="en-US" dirty="0"/>
              <a:t> </a:t>
            </a:r>
            <a:r>
              <a:rPr lang="en-US" dirty="0" err="1"/>
              <a:t>á</a:t>
            </a:r>
            <a:r>
              <a:rPr lang="en-US" dirty="0"/>
              <a:t> </a:t>
            </a:r>
            <a:r>
              <a:rPr lang="en-US" dirty="0" err="1"/>
              <a:t>táknmálstúlkun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Atvinnutúlkun</a:t>
            </a:r>
            <a:r>
              <a:rPr lang="en-US" dirty="0" smtClean="0"/>
              <a:t>: </a:t>
            </a:r>
            <a:r>
              <a:rPr lang="en-US" dirty="0" err="1" smtClean="0"/>
              <a:t>Ekki</a:t>
            </a:r>
            <a:r>
              <a:rPr lang="en-US" dirty="0" smtClean="0"/>
              <a:t> </a:t>
            </a:r>
            <a:r>
              <a:rPr lang="en-US" dirty="0" err="1" smtClean="0"/>
              <a:t>tryggt</a:t>
            </a:r>
            <a:r>
              <a:rPr lang="en-US" dirty="0" smtClean="0"/>
              <a:t> </a:t>
            </a:r>
            <a:r>
              <a:rPr lang="en-US" dirty="0" err="1" smtClean="0"/>
              <a:t>hér</a:t>
            </a:r>
            <a:r>
              <a:rPr lang="en-US" dirty="0" smtClean="0"/>
              <a:t> </a:t>
            </a:r>
            <a:r>
              <a:rPr lang="en-US" dirty="0" err="1" smtClean="0"/>
              <a:t>á</a:t>
            </a:r>
            <a:r>
              <a:rPr lang="en-US" dirty="0" smtClean="0"/>
              <a:t> </a:t>
            </a:r>
            <a:r>
              <a:rPr lang="en-US" dirty="0" err="1" smtClean="0"/>
              <a:t>Íslandi</a:t>
            </a:r>
            <a:r>
              <a:rPr lang="en-US" dirty="0" smtClean="0"/>
              <a:t> </a:t>
            </a:r>
            <a:r>
              <a:rPr lang="en-US" dirty="0" err="1" smtClean="0"/>
              <a:t>í</a:t>
            </a:r>
            <a:r>
              <a:rPr lang="en-US" dirty="0" smtClean="0"/>
              <a:t> dag.</a:t>
            </a:r>
          </a:p>
          <a:p>
            <a:r>
              <a:rPr lang="en-US" dirty="0" err="1"/>
              <a:t>T</a:t>
            </a:r>
            <a:r>
              <a:rPr lang="en-US" dirty="0" err="1" smtClean="0"/>
              <a:t>ryggja</a:t>
            </a:r>
            <a:r>
              <a:rPr lang="en-US" dirty="0" smtClean="0"/>
              <a:t> </a:t>
            </a:r>
            <a:r>
              <a:rPr lang="en-US" dirty="0" err="1" smtClean="0"/>
              <a:t>þarf</a:t>
            </a:r>
            <a:r>
              <a:rPr lang="en-US" dirty="0"/>
              <a:t> </a:t>
            </a:r>
            <a:r>
              <a:rPr lang="en-US" dirty="0" err="1" smtClean="0"/>
              <a:t>túlkun</a:t>
            </a:r>
            <a:r>
              <a:rPr lang="en-US" dirty="0" smtClean="0"/>
              <a:t> </a:t>
            </a:r>
            <a:r>
              <a:rPr lang="en-US" dirty="0" err="1" smtClean="0"/>
              <a:t>í</a:t>
            </a:r>
            <a:r>
              <a:rPr lang="en-US" dirty="0" smtClean="0"/>
              <a:t> </a:t>
            </a:r>
            <a:r>
              <a:rPr lang="en-US" dirty="0" err="1" smtClean="0"/>
              <a:t>atvinnulífi</a:t>
            </a:r>
            <a:r>
              <a:rPr lang="en-US" dirty="0" smtClean="0"/>
              <a:t> </a:t>
            </a:r>
            <a:r>
              <a:rPr lang="en-US" dirty="0" err="1" smtClean="0"/>
              <a:t>ef</a:t>
            </a:r>
            <a:r>
              <a:rPr lang="en-US" dirty="0" smtClean="0"/>
              <a:t> </a:t>
            </a:r>
            <a:r>
              <a:rPr lang="en-US" dirty="0" err="1" smtClean="0"/>
              <a:t>vinnuumhverfi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ekki</a:t>
            </a:r>
            <a:r>
              <a:rPr lang="en-US" dirty="0" smtClean="0"/>
              <a:t> ÍTM </a:t>
            </a:r>
            <a:r>
              <a:rPr lang="en-US" dirty="0" err="1" smtClean="0"/>
              <a:t>svo</a:t>
            </a:r>
            <a:r>
              <a:rPr lang="en-US" dirty="0" smtClean="0"/>
              <a:t> ÍTM </a:t>
            </a:r>
            <a:r>
              <a:rPr lang="en-US" dirty="0" err="1" smtClean="0"/>
              <a:t>einstaklingur</a:t>
            </a:r>
            <a:r>
              <a:rPr lang="en-US" dirty="0" smtClean="0"/>
              <a:t> </a:t>
            </a:r>
            <a:r>
              <a:rPr lang="en-US" dirty="0" err="1" smtClean="0"/>
              <a:t>eigi</a:t>
            </a:r>
            <a:r>
              <a:rPr lang="en-US" dirty="0" smtClean="0"/>
              <a:t> </a:t>
            </a:r>
            <a:r>
              <a:rPr lang="en-US" dirty="0" err="1" smtClean="0"/>
              <a:t>möguleika</a:t>
            </a:r>
            <a:r>
              <a:rPr lang="en-US" dirty="0" smtClean="0"/>
              <a:t> </a:t>
            </a:r>
            <a:r>
              <a:rPr lang="en-US" dirty="0" err="1" smtClean="0"/>
              <a:t>á</a:t>
            </a:r>
            <a:r>
              <a:rPr lang="en-US" dirty="0" smtClean="0"/>
              <a:t> </a:t>
            </a:r>
            <a:r>
              <a:rPr lang="en-US" dirty="0" err="1" smtClean="0"/>
              <a:t>starfsþróun</a:t>
            </a:r>
            <a:r>
              <a:rPr lang="en-US" dirty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njóti</a:t>
            </a:r>
            <a:r>
              <a:rPr lang="en-US" dirty="0" smtClean="0"/>
              <a:t> </a:t>
            </a:r>
            <a:r>
              <a:rPr lang="en-US" dirty="0" err="1" smtClean="0"/>
              <a:t>jafnræðis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41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VSS </a:t>
            </a:r>
            <a:r>
              <a:rPr lang="en-US" sz="2800" dirty="0" smtClean="0"/>
              <a:t>(</a:t>
            </a:r>
            <a:r>
              <a:rPr lang="en-US" sz="2800" dirty="0" err="1" smtClean="0"/>
              <a:t>sjúkratryggingar</a:t>
            </a:r>
            <a:r>
              <a:rPr lang="en-US" sz="2800" dirty="0" smtClean="0"/>
              <a:t>, TR, VMST)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Lög</a:t>
            </a:r>
            <a:r>
              <a:rPr lang="en-US" dirty="0" smtClean="0"/>
              <a:t> um </a:t>
            </a:r>
            <a:r>
              <a:rPr lang="en-US" dirty="0" err="1" smtClean="0"/>
              <a:t>réttindi</a:t>
            </a:r>
            <a:r>
              <a:rPr lang="en-US" dirty="0" smtClean="0"/>
              <a:t> </a:t>
            </a:r>
            <a:r>
              <a:rPr lang="en-US" dirty="0" err="1" smtClean="0"/>
              <a:t>sjúklinga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Kjarasamningar</a:t>
            </a:r>
            <a:r>
              <a:rPr lang="en-US" dirty="0" smtClean="0"/>
              <a:t>, </a:t>
            </a:r>
            <a:r>
              <a:rPr lang="en-US" dirty="0" err="1" smtClean="0"/>
              <a:t>launaþak</a:t>
            </a:r>
            <a:r>
              <a:rPr lang="en-US" dirty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vinnusamningar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Túlkun</a:t>
            </a:r>
            <a:r>
              <a:rPr lang="en-US" dirty="0" smtClean="0"/>
              <a:t> </a:t>
            </a:r>
            <a:r>
              <a:rPr lang="en-US" dirty="0" err="1" smtClean="0"/>
              <a:t>á</a:t>
            </a:r>
            <a:r>
              <a:rPr lang="en-US" dirty="0" smtClean="0"/>
              <a:t> </a:t>
            </a:r>
            <a:r>
              <a:rPr lang="en-US" dirty="0" err="1" smtClean="0"/>
              <a:t>atvinnulífi</a:t>
            </a:r>
            <a:r>
              <a:rPr lang="en-US" dirty="0" smtClean="0"/>
              <a:t> </a:t>
            </a:r>
            <a:r>
              <a:rPr lang="en-US" dirty="0" err="1" smtClean="0"/>
              <a:t>verði</a:t>
            </a:r>
            <a:r>
              <a:rPr lang="en-US" dirty="0" smtClean="0"/>
              <a:t> </a:t>
            </a:r>
            <a:r>
              <a:rPr lang="en-US" dirty="0" err="1" smtClean="0"/>
              <a:t>ekki</a:t>
            </a:r>
            <a:r>
              <a:rPr lang="en-US" dirty="0" smtClean="0"/>
              <a:t> </a:t>
            </a:r>
            <a:r>
              <a:rPr lang="en-US" dirty="0" err="1" smtClean="0"/>
              <a:t>á</a:t>
            </a:r>
            <a:r>
              <a:rPr lang="en-US" dirty="0" smtClean="0"/>
              <a:t> </a:t>
            </a:r>
            <a:r>
              <a:rPr lang="en-US" dirty="0" err="1" smtClean="0"/>
              <a:t>ábyrgð</a:t>
            </a:r>
            <a:r>
              <a:rPr lang="en-US" dirty="0" smtClean="0"/>
              <a:t> </a:t>
            </a:r>
            <a:r>
              <a:rPr lang="en-US" dirty="0" err="1" smtClean="0"/>
              <a:t>atvinnurekenda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0637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70</TotalTime>
  <Words>196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Breeze</vt:lpstr>
      <vt:lpstr>Almannatryggingar og starfsgetumat  – Nýtt kerfi fyrir hvern,  okkur sem tölum íslenskt táknmál?</vt:lpstr>
      <vt:lpstr>Lög nr. 61/2011 Lög um stöðu íslenskrar tungu og íslensks táknmáls</vt:lpstr>
      <vt:lpstr>ÍTM og þekkingin </vt:lpstr>
      <vt:lpstr>MSE (starfsgetumat og endurhæfing) </vt:lpstr>
      <vt:lpstr>VSS (sjúkratryggingar, TR, VMST)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Almannatryggingar og starfsgetumat  – Nýtt kerfi fyrir hvern</dc:title>
  <dc:creator>Heiðdís Dögg Eiríkudóttir</dc:creator>
  <cp:lastModifiedBy>Sigríður Hanna Ingólfsdóttir</cp:lastModifiedBy>
  <cp:revision>6</cp:revision>
  <dcterms:created xsi:type="dcterms:W3CDTF">2016-05-25T09:02:04Z</dcterms:created>
  <dcterms:modified xsi:type="dcterms:W3CDTF">2016-06-07T13:16:34Z</dcterms:modified>
</cp:coreProperties>
</file>